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9880-AC2D-4209-8A99-D24DE9BC033E}" type="datetimeFigureOut">
              <a:rPr lang="en-US" smtClean="0"/>
              <a:t>6/22/2014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AF92-2391-4326-A959-73FF61FCC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801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9880-AC2D-4209-8A99-D24DE9BC033E}" type="datetimeFigureOut">
              <a:rPr lang="en-US" smtClean="0"/>
              <a:t>6/22/2014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AF92-2391-4326-A959-73FF61FCC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75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9880-AC2D-4209-8A99-D24DE9BC033E}" type="datetimeFigureOut">
              <a:rPr lang="en-US" smtClean="0"/>
              <a:t>6/22/2014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AF92-2391-4326-A959-73FF61FCC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776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9880-AC2D-4209-8A99-D24DE9BC033E}" type="datetimeFigureOut">
              <a:rPr lang="en-US" smtClean="0"/>
              <a:t>6/22/2014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AF92-2391-4326-A959-73FF61FCC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78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9880-AC2D-4209-8A99-D24DE9BC033E}" type="datetimeFigureOut">
              <a:rPr lang="en-US" smtClean="0"/>
              <a:t>6/22/2014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AF92-2391-4326-A959-73FF61FCC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085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9880-AC2D-4209-8A99-D24DE9BC033E}" type="datetimeFigureOut">
              <a:rPr lang="en-US" smtClean="0"/>
              <a:t>6/22/2014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AF92-2391-4326-A959-73FF61FCC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6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9880-AC2D-4209-8A99-D24DE9BC033E}" type="datetimeFigureOut">
              <a:rPr lang="en-US" smtClean="0"/>
              <a:t>6/22/2014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AF92-2391-4326-A959-73FF61FCC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76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9880-AC2D-4209-8A99-D24DE9BC033E}" type="datetimeFigureOut">
              <a:rPr lang="en-US" smtClean="0"/>
              <a:t>6/22/2014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AF92-2391-4326-A959-73FF61FCC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27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9880-AC2D-4209-8A99-D24DE9BC033E}" type="datetimeFigureOut">
              <a:rPr lang="en-US" smtClean="0"/>
              <a:t>6/22/2014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AF92-2391-4326-A959-73FF61FCC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27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9880-AC2D-4209-8A99-D24DE9BC033E}" type="datetimeFigureOut">
              <a:rPr lang="en-US" smtClean="0"/>
              <a:t>6/22/2014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AF92-2391-4326-A959-73FF61FCC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79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9880-AC2D-4209-8A99-D24DE9BC033E}" type="datetimeFigureOut">
              <a:rPr lang="en-US" smtClean="0"/>
              <a:t>6/22/2014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AF92-2391-4326-A959-73FF61FCC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217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B9880-AC2D-4209-8A99-D24DE9BC033E}" type="datetimeFigureOut">
              <a:rPr lang="en-US" smtClean="0"/>
              <a:t>6/22/2014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BAF92-2391-4326-A959-73FF61FCC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36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183"/>
            <a:ext cx="9144000" cy="643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199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Futrell</dc:creator>
  <cp:lastModifiedBy>Michael Futrell</cp:lastModifiedBy>
  <cp:revision>1</cp:revision>
  <dcterms:created xsi:type="dcterms:W3CDTF">2014-06-22T12:15:01Z</dcterms:created>
  <dcterms:modified xsi:type="dcterms:W3CDTF">2014-06-22T12:16:26Z</dcterms:modified>
</cp:coreProperties>
</file>